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4DE01-B94D-418F-B32C-84846846E13D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65444-30E1-4ECA-B685-723F75D486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4900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4DE01-B94D-418F-B32C-84846846E13D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65444-30E1-4ECA-B685-723F75D486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7332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4DE01-B94D-418F-B32C-84846846E13D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65444-30E1-4ECA-B685-723F75D486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6780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4DE01-B94D-418F-B32C-84846846E13D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65444-30E1-4ECA-B685-723F75D486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233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4DE01-B94D-418F-B32C-84846846E13D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65444-30E1-4ECA-B685-723F75D486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1555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4DE01-B94D-418F-B32C-84846846E13D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65444-30E1-4ECA-B685-723F75D486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8059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4DE01-B94D-418F-B32C-84846846E13D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65444-30E1-4ECA-B685-723F75D486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3995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4DE01-B94D-418F-B32C-84846846E13D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65444-30E1-4ECA-B685-723F75D486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9608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4DE01-B94D-418F-B32C-84846846E13D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65444-30E1-4ECA-B685-723F75D486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4006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4DE01-B94D-418F-B32C-84846846E13D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65444-30E1-4ECA-B685-723F75D486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0483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4DE01-B94D-418F-B32C-84846846E13D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65444-30E1-4ECA-B685-723F75D486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5571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4DE01-B94D-418F-B32C-84846846E13D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65444-30E1-4ECA-B685-723F75D486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4611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9000"/>
            <a:lum/>
          </a:blip>
          <a:srcRect/>
          <a:stretch>
            <a:fillRect l="-3000" t="-4000" r="-3000" b="-7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ktangel 16"/>
          <p:cNvSpPr/>
          <p:nvPr/>
        </p:nvSpPr>
        <p:spPr>
          <a:xfrm>
            <a:off x="82899" y="88899"/>
            <a:ext cx="8998299" cy="6712953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1350"/>
          </a:p>
        </p:txBody>
      </p:sp>
      <p:sp>
        <p:nvSpPr>
          <p:cNvPr id="4" name="Rektangel 3"/>
          <p:cNvSpPr/>
          <p:nvPr/>
        </p:nvSpPr>
        <p:spPr>
          <a:xfrm>
            <a:off x="1198670" y="1531775"/>
            <a:ext cx="6746655" cy="992579"/>
          </a:xfrm>
          <a:prstGeom prst="rect">
            <a:avLst/>
          </a:prstGeom>
          <a:solidFill>
            <a:schemeClr val="bg1"/>
          </a:solidFill>
          <a:effectLst>
            <a:glow rad="1143000">
              <a:schemeClr val="bg1">
                <a:alpha val="21000"/>
              </a:schemeClr>
            </a:glow>
            <a:softEdge rad="368300"/>
          </a:effectLst>
        </p:spPr>
        <p:txBody>
          <a:bodyPr wrap="none" lIns="68580" tIns="34290" rIns="68580" bIns="34290">
            <a:spAutoFit/>
            <a:scene3d>
              <a:camera prst="perspectiveRelaxedModerately"/>
              <a:lightRig rig="threePt" dir="t"/>
            </a:scene3d>
            <a:sp3d extrusionH="12700">
              <a:bevelT w="38100" h="38100" prst="slope"/>
            </a:sp3d>
          </a:bodyPr>
          <a:lstStyle/>
          <a:p>
            <a:pPr algn="ctr"/>
            <a:r>
              <a:rPr lang="sv-SE" sz="600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 år fyller 56-orna 60!</a:t>
            </a:r>
            <a:endParaRPr lang="sv-SE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Rektangel 15"/>
          <p:cNvSpPr/>
          <p:nvPr/>
        </p:nvSpPr>
        <p:spPr>
          <a:xfrm>
            <a:off x="1672629" y="3327566"/>
            <a:ext cx="5818837" cy="807913"/>
          </a:xfrm>
          <a:prstGeom prst="rect">
            <a:avLst/>
          </a:prstGeom>
          <a:solidFill>
            <a:schemeClr val="bg1">
              <a:alpha val="54000"/>
            </a:schemeClr>
          </a:solidFill>
          <a:effectLst>
            <a:softEdge rad="190500"/>
          </a:effectLst>
        </p:spPr>
        <p:txBody>
          <a:bodyPr wrap="none" lIns="68580" tIns="34290" rIns="68580" bIns="34290">
            <a:spAutoFit/>
            <a:scene3d>
              <a:camera prst="perspectiveRelaxedModerately"/>
              <a:lightRig rig="threePt" dir="t"/>
            </a:scene3d>
            <a:sp3d extrusionH="12700">
              <a:bevelT w="38100" h="38100" prst="slope"/>
            </a:sp3d>
          </a:bodyPr>
          <a:lstStyle/>
          <a:p>
            <a:pPr algn="ctr"/>
            <a:r>
              <a:rPr lang="sv-SE" sz="240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Lars Asp     Christer Bengtson     Hans Carlsson</a:t>
            </a:r>
          </a:p>
          <a:p>
            <a:pPr algn="ctr"/>
            <a:r>
              <a:rPr lang="sv-SE" sz="240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Mikael Magnusson     Lena Sjöö</a:t>
            </a:r>
            <a:r>
              <a:rPr lang="sv-SE" sz="240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endParaRPr lang="sv-SE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8" name="Rektangel 17"/>
          <p:cNvSpPr/>
          <p:nvPr/>
        </p:nvSpPr>
        <p:spPr>
          <a:xfrm>
            <a:off x="6796530" y="5820943"/>
            <a:ext cx="1800814" cy="438582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  <a:effectLst>
            <a:glow rad="127000">
              <a:schemeClr val="bg1">
                <a:alpha val="52000"/>
              </a:schemeClr>
            </a:glow>
            <a:softEdge rad="152400"/>
          </a:effectLst>
        </p:spPr>
        <p:txBody>
          <a:bodyPr wrap="square" lIns="68580" tIns="34290" rIns="68580" bIns="34290">
            <a:spAutoFit/>
            <a:scene3d>
              <a:camera prst="perspectiveRelaxedModerately"/>
              <a:lightRig rig="threePt" dir="t"/>
            </a:scene3d>
            <a:sp3d extrusionH="12700">
              <a:bevelT w="38100" h="38100" prst="slope"/>
            </a:sp3d>
          </a:bodyPr>
          <a:lstStyle/>
          <a:p>
            <a:pPr algn="ctr"/>
            <a:r>
              <a:rPr lang="sv-SE" sz="240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393700">
                    <a:schemeClr val="bg1">
                      <a:lumMod val="95000"/>
                      <a:alpha val="1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Rås juni 2016</a:t>
            </a:r>
            <a:endParaRPr lang="sv-SE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glow rad="393700">
                  <a:schemeClr val="bg1">
                    <a:lumMod val="95000"/>
                    <a:alpha val="1000"/>
                  </a:scheme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8125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1168</TotalTime>
  <Words>19</Words>
  <Application>Microsoft Office PowerPoint</Application>
  <PresentationFormat>Bildspel på skärmen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Hans Carlsson</dc:creator>
  <cp:lastModifiedBy>Hans Carlsson</cp:lastModifiedBy>
  <cp:revision>23</cp:revision>
  <dcterms:created xsi:type="dcterms:W3CDTF">2016-02-12T15:21:56Z</dcterms:created>
  <dcterms:modified xsi:type="dcterms:W3CDTF">2016-02-14T10:24:06Z</dcterms:modified>
</cp:coreProperties>
</file>